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259" r:id="rId3"/>
    <p:sldId id="260" r:id="rId4"/>
    <p:sldId id="262" r:id="rId5"/>
    <p:sldId id="263" r:id="rId6"/>
  </p:sldIdLst>
  <p:sldSz cx="147113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3592" autoAdjust="0"/>
  </p:normalViewPr>
  <p:slideViewPr>
    <p:cSldViewPr snapToGrid="0" showGuides="1">
      <p:cViewPr varScale="1">
        <p:scale>
          <a:sx n="85" d="100"/>
          <a:sy n="85" d="100"/>
        </p:scale>
        <p:origin x="184" y="240"/>
      </p:cViewPr>
      <p:guideLst>
        <p:guide orient="horz" pos="2160"/>
        <p:guide pos="46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7BD0-8165-45A4-9B93-B5CE0D2B99CC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3" y="1143000"/>
            <a:ext cx="6619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EDD38-D01A-4F54-BF29-A2EB9990E8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6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DD38-D01A-4F54-BF29-A2EB9990E8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7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DD38-D01A-4F54-BF29-A2EB9990E8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3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9063" y="1143000"/>
            <a:ext cx="66198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DD38-D01A-4F54-BF29-A2EB9990E8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3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DD38-D01A-4F54-BF29-A2EB9990E8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1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4D095-A88A-0A40-34A0-89E1203F7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0BCFE5-39B1-1988-D1BD-DD0C77D1A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8FEA07-AC37-BC86-8520-62C6AD961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253741-353B-248B-7DDD-943DA288E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DD38-D01A-4F54-BF29-A2EB9990E8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921" y="1122363"/>
            <a:ext cx="1103352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8921" y="3602038"/>
            <a:ext cx="1103352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8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6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27819" y="365125"/>
            <a:ext cx="317213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1406" y="365125"/>
            <a:ext cx="933252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21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2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744" y="1709739"/>
            <a:ext cx="1268855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744" y="4589464"/>
            <a:ext cx="1268855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56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406" y="1825625"/>
            <a:ext cx="6252329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7628" y="1825625"/>
            <a:ext cx="6252329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2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2" y="365126"/>
            <a:ext cx="1268855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323" y="1681163"/>
            <a:ext cx="62235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323" y="2505075"/>
            <a:ext cx="622359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7628" y="1681163"/>
            <a:ext cx="62542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7628" y="2505075"/>
            <a:ext cx="625424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4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6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457200"/>
            <a:ext cx="474479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245" y="987426"/>
            <a:ext cx="744762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057400"/>
            <a:ext cx="47447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66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457200"/>
            <a:ext cx="474479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54245" y="987426"/>
            <a:ext cx="744762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057400"/>
            <a:ext cx="47447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2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406" y="365126"/>
            <a:ext cx="126885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406" y="1825625"/>
            <a:ext cx="126885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1406" y="6356351"/>
            <a:ext cx="3310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83A8-E61A-4D68-90AE-09C3F04A568B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3139" y="6356351"/>
            <a:ext cx="4965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89900" y="6356351"/>
            <a:ext cx="3310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41FA4-D28E-46CC-9404-099DDB298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FAC03719-CB64-4E8C-ADF0-54B4D3E7C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20" y="1000030"/>
            <a:ext cx="2520000" cy="252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4D49013-EC61-4B79-999F-0C52E72F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52" y="1000030"/>
            <a:ext cx="2520000" cy="252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DAA7049-0E3C-4634-868B-49EB5F03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84" y="1000030"/>
            <a:ext cx="2520000" cy="252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C09A2EA-DCA6-4D0D-9D8C-42EF83B86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16" y="1000030"/>
            <a:ext cx="2520000" cy="25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57BD208-9DF4-4157-BD59-299F231BD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648" y="1000030"/>
            <a:ext cx="2520000" cy="252000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427C50C5-7E2F-431B-BAD3-76C0CD7CB7FB}"/>
              </a:ext>
            </a:extLst>
          </p:cNvPr>
          <p:cNvSpPr/>
          <p:nvPr/>
        </p:nvSpPr>
        <p:spPr>
          <a:xfrm>
            <a:off x="4664478" y="1757941"/>
            <a:ext cx="439200" cy="438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992C1C1-AB25-49C0-9539-084CC6E1026F}"/>
              </a:ext>
            </a:extLst>
          </p:cNvPr>
          <p:cNvSpPr/>
          <p:nvPr/>
        </p:nvSpPr>
        <p:spPr>
          <a:xfrm>
            <a:off x="8852142" y="1757941"/>
            <a:ext cx="439200" cy="4389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ACD180B-98C6-499B-ADEC-01ABB1DD8DBE}"/>
              </a:ext>
            </a:extLst>
          </p:cNvPr>
          <p:cNvSpPr/>
          <p:nvPr/>
        </p:nvSpPr>
        <p:spPr>
          <a:xfrm>
            <a:off x="6758310" y="1757941"/>
            <a:ext cx="439200" cy="438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22A6FF8-B368-42D9-ABEF-84FCBB8195A5}"/>
              </a:ext>
            </a:extLst>
          </p:cNvPr>
          <p:cNvSpPr/>
          <p:nvPr/>
        </p:nvSpPr>
        <p:spPr>
          <a:xfrm>
            <a:off x="10944650" y="1757941"/>
            <a:ext cx="439200" cy="438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59FEA05-C471-4234-9DD9-B4E369EB12F8}"/>
              </a:ext>
            </a:extLst>
          </p:cNvPr>
          <p:cNvSpPr/>
          <p:nvPr/>
        </p:nvSpPr>
        <p:spPr>
          <a:xfrm>
            <a:off x="2570646" y="1757941"/>
            <a:ext cx="439200" cy="438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DB4BC17-6289-4D0D-B30B-04EFE4936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3" t="30076" r="60019" b="52507"/>
          <a:stretch/>
        </p:blipFill>
        <p:spPr>
          <a:xfrm>
            <a:off x="2226356" y="781706"/>
            <a:ext cx="898950" cy="89837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ED85E04-97FB-402A-A5AF-31CEACE3A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3" t="30076" r="60019" b="52506"/>
          <a:stretch/>
        </p:blipFill>
        <p:spPr>
          <a:xfrm>
            <a:off x="4320189" y="781706"/>
            <a:ext cx="898948" cy="89837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7C74B4F-3F2F-4F60-A67C-2C553C6EE9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3" t="30076" r="60019" b="52507"/>
          <a:stretch/>
        </p:blipFill>
        <p:spPr>
          <a:xfrm>
            <a:off x="6414020" y="781706"/>
            <a:ext cx="898950" cy="89837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09BB067-623D-432B-894D-4CFB88B902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3" t="30076" r="60019" b="52507"/>
          <a:stretch/>
        </p:blipFill>
        <p:spPr>
          <a:xfrm>
            <a:off x="8507850" y="781706"/>
            <a:ext cx="898954" cy="89837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7ADF022-6565-4154-8191-5780C71FF5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0076" r="60071" b="52506"/>
          <a:stretch/>
        </p:blipFill>
        <p:spPr>
          <a:xfrm>
            <a:off x="10600362" y="781706"/>
            <a:ext cx="898948" cy="898377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5975CBF8-D9B0-410A-8DB4-296BC50AE4EA}"/>
              </a:ext>
            </a:extLst>
          </p:cNvPr>
          <p:cNvGrpSpPr/>
          <p:nvPr/>
        </p:nvGrpSpPr>
        <p:grpSpPr>
          <a:xfrm>
            <a:off x="2180777" y="3488116"/>
            <a:ext cx="2380259" cy="2340000"/>
            <a:chOff x="889778" y="3406658"/>
            <a:chExt cx="2380259" cy="2340000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34FEAD7F-FAB8-43AE-8A00-A8F028042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37" y="3406658"/>
              <a:ext cx="2340000" cy="2340000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231582E-1EDE-4179-9EFE-A67C3B8C07B1}"/>
                </a:ext>
              </a:extLst>
            </p:cNvPr>
            <p:cNvSpPr/>
            <p:nvPr/>
          </p:nvSpPr>
          <p:spPr>
            <a:xfrm>
              <a:off x="2068908" y="4508142"/>
              <a:ext cx="208499" cy="4462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3FF9B16A-9FD9-4128-BCEC-30877E964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889778" y="3560976"/>
              <a:ext cx="526482" cy="1167958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B6527B1-C18A-4C07-A4E5-7A42FABEAE9F}"/>
              </a:ext>
            </a:extLst>
          </p:cNvPr>
          <p:cNvGrpSpPr/>
          <p:nvPr/>
        </p:nvGrpSpPr>
        <p:grpSpPr>
          <a:xfrm>
            <a:off x="4290241" y="3488116"/>
            <a:ext cx="2380261" cy="2340000"/>
            <a:chOff x="2990004" y="3406658"/>
            <a:chExt cx="2380261" cy="23400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69FBFF5C-48B3-4811-AA0A-8C0D632F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265" y="3406658"/>
              <a:ext cx="2340000" cy="2340000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9573C3B-3575-4612-A681-7026D0BFE786}"/>
                </a:ext>
              </a:extLst>
            </p:cNvPr>
            <p:cNvSpPr/>
            <p:nvPr/>
          </p:nvSpPr>
          <p:spPr>
            <a:xfrm>
              <a:off x="4164766" y="4508142"/>
              <a:ext cx="208499" cy="44621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AE0B4357-94BA-4730-8069-2DEC5299D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2990004" y="3560975"/>
              <a:ext cx="526482" cy="1167958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D336A21-3D18-45A0-A9FE-A97C36E9272B}"/>
              </a:ext>
            </a:extLst>
          </p:cNvPr>
          <p:cNvGrpSpPr/>
          <p:nvPr/>
        </p:nvGrpSpPr>
        <p:grpSpPr>
          <a:xfrm>
            <a:off x="6399706" y="3488116"/>
            <a:ext cx="2380664" cy="2340000"/>
            <a:chOff x="5128461" y="3406658"/>
            <a:chExt cx="2380664" cy="2340000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5C4AFC7B-79D4-4AAE-80EF-DFEB2EBE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125" y="3406658"/>
              <a:ext cx="2340000" cy="2340000"/>
            </a:xfrm>
            <a:prstGeom prst="rect">
              <a:avLst/>
            </a:prstGeom>
          </p:spPr>
        </p:pic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5B1EBDD-A98D-4AB1-B819-95D2AC724929}"/>
                </a:ext>
              </a:extLst>
            </p:cNvPr>
            <p:cNvSpPr/>
            <p:nvPr/>
          </p:nvSpPr>
          <p:spPr>
            <a:xfrm>
              <a:off x="6303627" y="4508142"/>
              <a:ext cx="208499" cy="4462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FF424650-FD5D-4F64-BD80-401F726F1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1" t="47072" r="42479" b="33859"/>
            <a:stretch/>
          </p:blipFill>
          <p:spPr>
            <a:xfrm>
              <a:off x="5128461" y="3560976"/>
              <a:ext cx="545747" cy="1167959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5CC92D9-58EB-4D9F-8A00-506FDD185AF9}"/>
              </a:ext>
            </a:extLst>
          </p:cNvPr>
          <p:cNvGrpSpPr/>
          <p:nvPr/>
        </p:nvGrpSpPr>
        <p:grpSpPr>
          <a:xfrm>
            <a:off x="8509575" y="3488116"/>
            <a:ext cx="2380898" cy="2340000"/>
            <a:chOff x="7267088" y="3406658"/>
            <a:chExt cx="2380898" cy="2340000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E0CE72CA-A28A-41DC-BB65-75562B87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986" y="3406658"/>
              <a:ext cx="2340000" cy="2340000"/>
            </a:xfrm>
            <a:prstGeom prst="rect">
              <a:avLst/>
            </a:prstGeom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5EBB0C6-BE42-4916-83B9-918BB4BC2E23}"/>
                </a:ext>
              </a:extLst>
            </p:cNvPr>
            <p:cNvSpPr/>
            <p:nvPr/>
          </p:nvSpPr>
          <p:spPr>
            <a:xfrm>
              <a:off x="8442487" y="4508142"/>
              <a:ext cx="208499" cy="44621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4AC6D1C-36A2-47B4-9AAB-94B1472A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7267088" y="3560973"/>
              <a:ext cx="530102" cy="1167957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3B029A7-57BB-485C-B2C8-ED095B8C29A3}"/>
              </a:ext>
            </a:extLst>
          </p:cNvPr>
          <p:cNvGrpSpPr/>
          <p:nvPr/>
        </p:nvGrpSpPr>
        <p:grpSpPr>
          <a:xfrm>
            <a:off x="10619679" y="3488116"/>
            <a:ext cx="2380898" cy="2340000"/>
            <a:chOff x="9386632" y="3406658"/>
            <a:chExt cx="2380898" cy="2340000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4C87E981-19D0-4552-8E75-5D01C0F9D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530" y="3406658"/>
              <a:ext cx="2340000" cy="2340000"/>
            </a:xfrm>
            <a:prstGeom prst="rect">
              <a:avLst/>
            </a:prstGeom>
          </p:spPr>
        </p:pic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ADB1558-1BDC-44F6-9098-F8FA5B3B83BF}"/>
                </a:ext>
              </a:extLst>
            </p:cNvPr>
            <p:cNvSpPr/>
            <p:nvPr/>
          </p:nvSpPr>
          <p:spPr>
            <a:xfrm>
              <a:off x="10562031" y="4508142"/>
              <a:ext cx="208499" cy="446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48DEABD-A31A-4941-81E3-AC9EF4F8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9386632" y="3560974"/>
              <a:ext cx="530102" cy="116795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CD2919-B5E5-47B2-A482-8AC3A374C0D4}"/>
              </a:ext>
            </a:extLst>
          </p:cNvPr>
          <p:cNvSpPr txBox="1"/>
          <p:nvPr/>
        </p:nvSpPr>
        <p:spPr>
          <a:xfrm>
            <a:off x="2180777" y="320040"/>
            <a:ext cx="20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3D0E1E-A771-49BF-9DB5-491A80595F36}"/>
              </a:ext>
            </a:extLst>
          </p:cNvPr>
          <p:cNvSpPr txBox="1"/>
          <p:nvPr/>
        </p:nvSpPr>
        <p:spPr>
          <a:xfrm>
            <a:off x="4296408" y="320040"/>
            <a:ext cx="199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BE9078-95FE-49A4-AB4A-8F00CF19B03A}"/>
              </a:ext>
            </a:extLst>
          </p:cNvPr>
          <p:cNvSpPr txBox="1"/>
          <p:nvPr/>
        </p:nvSpPr>
        <p:spPr>
          <a:xfrm>
            <a:off x="6387317" y="320040"/>
            <a:ext cx="199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04C540A-269A-4546-9AF7-91824A06AEAD}"/>
              </a:ext>
            </a:extLst>
          </p:cNvPr>
          <p:cNvSpPr txBox="1"/>
          <p:nvPr/>
        </p:nvSpPr>
        <p:spPr>
          <a:xfrm>
            <a:off x="8478226" y="320040"/>
            <a:ext cx="199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HotSpot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63006C-6A04-4F04-A323-ACCBE468D837}"/>
              </a:ext>
            </a:extLst>
          </p:cNvPr>
          <p:cNvSpPr txBox="1"/>
          <p:nvPr/>
        </p:nvSpPr>
        <p:spPr>
          <a:xfrm>
            <a:off x="10569136" y="320040"/>
            <a:ext cx="201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E1DEBD-2A04-4470-822A-C350ECEB9D72}"/>
              </a:ext>
            </a:extLst>
          </p:cNvPr>
          <p:cNvSpPr txBox="1"/>
          <p:nvPr/>
        </p:nvSpPr>
        <p:spPr>
          <a:xfrm>
            <a:off x="1657185" y="781706"/>
            <a:ext cx="461665" cy="2520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Bunny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6765FBD-38BC-461C-9061-BBF956734C56}"/>
              </a:ext>
            </a:extLst>
          </p:cNvPr>
          <p:cNvSpPr txBox="1"/>
          <p:nvPr/>
        </p:nvSpPr>
        <p:spPr>
          <a:xfrm>
            <a:off x="1657185" y="3488116"/>
            <a:ext cx="461665" cy="2340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Dinosaur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6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D255DD-7B10-4F59-AB6B-ADD381DBFB03}"/>
              </a:ext>
            </a:extLst>
          </p:cNvPr>
          <p:cNvGrpSpPr/>
          <p:nvPr/>
        </p:nvGrpSpPr>
        <p:grpSpPr>
          <a:xfrm>
            <a:off x="2002321" y="781706"/>
            <a:ext cx="2033909" cy="2210121"/>
            <a:chOff x="742639" y="781705"/>
            <a:chExt cx="2520000" cy="273832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3C1DA39-E5F7-40B1-9A05-FBD2BB1D67FD}"/>
                </a:ext>
              </a:extLst>
            </p:cNvPr>
            <p:cNvGrpSpPr/>
            <p:nvPr/>
          </p:nvGrpSpPr>
          <p:grpSpPr>
            <a:xfrm>
              <a:off x="742639" y="1000030"/>
              <a:ext cx="2520000" cy="2520000"/>
              <a:chOff x="742639" y="1000030"/>
              <a:chExt cx="2520000" cy="2520000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AC03719-CB64-4E8C-ADF0-54B4D3E7C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39" y="100003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59FEA05-C471-4234-9DD9-B4E369EB12F8}"/>
                  </a:ext>
                </a:extLst>
              </p:cNvPr>
              <p:cNvSpPr/>
              <p:nvPr/>
            </p:nvSpPr>
            <p:spPr>
              <a:xfrm>
                <a:off x="1310965" y="1757941"/>
                <a:ext cx="439200" cy="43892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DB4BC17-6289-4D0D-B30B-04EFE4936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53" t="30076" r="60019" b="52507"/>
            <a:stretch/>
          </p:blipFill>
          <p:spPr>
            <a:xfrm>
              <a:off x="966675" y="781705"/>
              <a:ext cx="898950" cy="898375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F677F6-4D60-44BD-8135-648B10FD9480}"/>
              </a:ext>
            </a:extLst>
          </p:cNvPr>
          <p:cNvGrpSpPr/>
          <p:nvPr/>
        </p:nvGrpSpPr>
        <p:grpSpPr>
          <a:xfrm>
            <a:off x="3815152" y="781706"/>
            <a:ext cx="2033909" cy="2210121"/>
            <a:chOff x="2836471" y="781705"/>
            <a:chExt cx="2520000" cy="273832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139B0AB-B0EA-47E8-A9D3-C443FE2137E2}"/>
                </a:ext>
              </a:extLst>
            </p:cNvPr>
            <p:cNvGrpSpPr/>
            <p:nvPr/>
          </p:nvGrpSpPr>
          <p:grpSpPr>
            <a:xfrm>
              <a:off x="2836471" y="1000030"/>
              <a:ext cx="2520000" cy="2520000"/>
              <a:chOff x="2836471" y="1000030"/>
              <a:chExt cx="2520000" cy="25200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4D49013-EC61-4B79-999F-0C52E72F4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6471" y="100003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27C50C5-7E2F-431B-BAD3-76C0CD7CB7FB}"/>
                  </a:ext>
                </a:extLst>
              </p:cNvPr>
              <p:cNvSpPr/>
              <p:nvPr/>
            </p:nvSpPr>
            <p:spPr>
              <a:xfrm>
                <a:off x="3404797" y="1757941"/>
                <a:ext cx="439200" cy="43892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9ED85E04-97FB-402A-A5AF-31CEACE3A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53" t="30076" r="60019" b="52506"/>
            <a:stretch/>
          </p:blipFill>
          <p:spPr>
            <a:xfrm>
              <a:off x="3060508" y="781705"/>
              <a:ext cx="898948" cy="898375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7C04288-9364-4292-AE74-A8248E1ACF99}"/>
              </a:ext>
            </a:extLst>
          </p:cNvPr>
          <p:cNvGrpSpPr/>
          <p:nvPr/>
        </p:nvGrpSpPr>
        <p:grpSpPr>
          <a:xfrm>
            <a:off x="5627983" y="781706"/>
            <a:ext cx="2033909" cy="2210121"/>
            <a:chOff x="4930303" y="781705"/>
            <a:chExt cx="2520000" cy="273832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5A23DC-5BCC-48BE-B710-F790D9FA85E1}"/>
                </a:ext>
              </a:extLst>
            </p:cNvPr>
            <p:cNvGrpSpPr/>
            <p:nvPr/>
          </p:nvGrpSpPr>
          <p:grpSpPr>
            <a:xfrm>
              <a:off x="4930303" y="1000030"/>
              <a:ext cx="2520000" cy="2520000"/>
              <a:chOff x="4930303" y="1000030"/>
              <a:chExt cx="2520000" cy="25200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8DAA7049-0E3C-4634-868B-49EB5F034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303" y="100003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ACD180B-98C6-499B-ADEC-01ABB1DD8DBE}"/>
                  </a:ext>
                </a:extLst>
              </p:cNvPr>
              <p:cNvSpPr/>
              <p:nvPr/>
            </p:nvSpPr>
            <p:spPr>
              <a:xfrm>
                <a:off x="5498629" y="1757941"/>
                <a:ext cx="439200" cy="43892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77C74B4F-3F2F-4F60-A67C-2C553C6EE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53" t="30076" r="60019" b="52507"/>
            <a:stretch/>
          </p:blipFill>
          <p:spPr>
            <a:xfrm>
              <a:off x="5154339" y="781705"/>
              <a:ext cx="898950" cy="89837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FD5CD8-C776-4F83-B608-BDBCC1DE183F}"/>
              </a:ext>
            </a:extLst>
          </p:cNvPr>
          <p:cNvGrpSpPr/>
          <p:nvPr/>
        </p:nvGrpSpPr>
        <p:grpSpPr>
          <a:xfrm>
            <a:off x="7440814" y="781706"/>
            <a:ext cx="2033909" cy="2210121"/>
            <a:chOff x="7024135" y="781705"/>
            <a:chExt cx="2520000" cy="27383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9C428C-EE17-486E-BB13-67ECD01C40A5}"/>
                </a:ext>
              </a:extLst>
            </p:cNvPr>
            <p:cNvGrpSpPr/>
            <p:nvPr/>
          </p:nvGrpSpPr>
          <p:grpSpPr>
            <a:xfrm>
              <a:off x="7024135" y="1000030"/>
              <a:ext cx="2520000" cy="2520000"/>
              <a:chOff x="7024135" y="1000030"/>
              <a:chExt cx="2520000" cy="2520000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C09A2EA-DCA6-4D0D-9D8C-42EF83B86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4135" y="100003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992C1C1-AB25-49C0-9539-084CC6E1026F}"/>
                  </a:ext>
                </a:extLst>
              </p:cNvPr>
              <p:cNvSpPr/>
              <p:nvPr/>
            </p:nvSpPr>
            <p:spPr>
              <a:xfrm>
                <a:off x="7592461" y="1757941"/>
                <a:ext cx="439200" cy="438920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09BB067-623D-432B-894D-4CFB88B90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53" t="30076" r="60019" b="52507"/>
            <a:stretch/>
          </p:blipFill>
          <p:spPr>
            <a:xfrm>
              <a:off x="7248169" y="781705"/>
              <a:ext cx="898954" cy="89837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0D2545-85CF-43FF-848D-1490E6F2B428}"/>
              </a:ext>
            </a:extLst>
          </p:cNvPr>
          <p:cNvGrpSpPr/>
          <p:nvPr/>
        </p:nvGrpSpPr>
        <p:grpSpPr>
          <a:xfrm>
            <a:off x="9253644" y="781706"/>
            <a:ext cx="2033909" cy="2210121"/>
            <a:chOff x="9117967" y="781705"/>
            <a:chExt cx="2520000" cy="273832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8FC37E4-28D3-4985-B6A3-7E6A37F9081A}"/>
                </a:ext>
              </a:extLst>
            </p:cNvPr>
            <p:cNvGrpSpPr/>
            <p:nvPr/>
          </p:nvGrpSpPr>
          <p:grpSpPr>
            <a:xfrm>
              <a:off x="9117967" y="1000030"/>
              <a:ext cx="2520000" cy="2520000"/>
              <a:chOff x="9117967" y="1000030"/>
              <a:chExt cx="2520000" cy="25200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F57BD208-9DF4-4157-BD59-299F231BD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7967" y="100003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22A6FF8-B368-42D9-ABEF-84FCBB8195A5}"/>
                  </a:ext>
                </a:extLst>
              </p:cNvPr>
              <p:cNvSpPr/>
              <p:nvPr/>
            </p:nvSpPr>
            <p:spPr>
              <a:xfrm>
                <a:off x="9684969" y="1757941"/>
                <a:ext cx="439200" cy="4389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A7ADF022-6565-4154-8191-5780C71FF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0076" r="60071" b="52506"/>
            <a:stretch/>
          </p:blipFill>
          <p:spPr>
            <a:xfrm>
              <a:off x="9340681" y="781705"/>
              <a:ext cx="898948" cy="898377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975CBF8-D9B0-410A-8DB4-296BC50AE4EA}"/>
              </a:ext>
            </a:extLst>
          </p:cNvPr>
          <p:cNvGrpSpPr/>
          <p:nvPr/>
        </p:nvGrpSpPr>
        <p:grpSpPr>
          <a:xfrm>
            <a:off x="2180776" y="2918879"/>
            <a:ext cx="1921123" cy="1888630"/>
            <a:chOff x="889778" y="3406658"/>
            <a:chExt cx="2380259" cy="2340000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34FEAD7F-FAB8-43AE-8A00-A8F028042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37" y="3406658"/>
              <a:ext cx="2340000" cy="2340000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231582E-1EDE-4179-9EFE-A67C3B8C07B1}"/>
                </a:ext>
              </a:extLst>
            </p:cNvPr>
            <p:cNvSpPr/>
            <p:nvPr/>
          </p:nvSpPr>
          <p:spPr>
            <a:xfrm>
              <a:off x="2068908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3FF9B16A-9FD9-4128-BCEC-30877E964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889778" y="3560976"/>
              <a:ext cx="526482" cy="1167958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B6527B1-C18A-4C07-A4E5-7A42FABEAE9F}"/>
              </a:ext>
            </a:extLst>
          </p:cNvPr>
          <p:cNvGrpSpPr/>
          <p:nvPr/>
        </p:nvGrpSpPr>
        <p:grpSpPr>
          <a:xfrm>
            <a:off x="3993561" y="2918879"/>
            <a:ext cx="1921125" cy="1888630"/>
            <a:chOff x="2990004" y="3406658"/>
            <a:chExt cx="2380261" cy="23400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69FBFF5C-48B3-4811-AA0A-8C0D632F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265" y="3406658"/>
              <a:ext cx="2340000" cy="2340000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9573C3B-3575-4612-A681-7026D0BFE786}"/>
                </a:ext>
              </a:extLst>
            </p:cNvPr>
            <p:cNvSpPr/>
            <p:nvPr/>
          </p:nvSpPr>
          <p:spPr>
            <a:xfrm>
              <a:off x="4164766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AE0B4357-94BA-4730-8069-2DEC5299D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2990004" y="3560975"/>
              <a:ext cx="526482" cy="1167958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D336A21-3D18-45A0-A9FE-A97C36E9272B}"/>
              </a:ext>
            </a:extLst>
          </p:cNvPr>
          <p:cNvGrpSpPr/>
          <p:nvPr/>
        </p:nvGrpSpPr>
        <p:grpSpPr>
          <a:xfrm>
            <a:off x="5806347" y="2918879"/>
            <a:ext cx="1921450" cy="1888630"/>
            <a:chOff x="5128461" y="3406658"/>
            <a:chExt cx="2380664" cy="2340000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5C4AFC7B-79D4-4AAE-80EF-DFEB2EBE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125" y="3406658"/>
              <a:ext cx="2340000" cy="2340000"/>
            </a:xfrm>
            <a:prstGeom prst="rect">
              <a:avLst/>
            </a:prstGeom>
          </p:spPr>
        </p:pic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5B1EBDD-A98D-4AB1-B819-95D2AC724929}"/>
                </a:ext>
              </a:extLst>
            </p:cNvPr>
            <p:cNvSpPr/>
            <p:nvPr/>
          </p:nvSpPr>
          <p:spPr>
            <a:xfrm>
              <a:off x="6303627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FF424650-FD5D-4F64-BD80-401F726F1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1" t="47072" r="42479" b="33859"/>
            <a:stretch/>
          </p:blipFill>
          <p:spPr>
            <a:xfrm>
              <a:off x="5128461" y="3560976"/>
              <a:ext cx="545747" cy="1167959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5CC92D9-58EB-4D9F-8A00-506FDD185AF9}"/>
              </a:ext>
            </a:extLst>
          </p:cNvPr>
          <p:cNvGrpSpPr/>
          <p:nvPr/>
        </p:nvGrpSpPr>
        <p:grpSpPr>
          <a:xfrm>
            <a:off x="7619460" y="2918879"/>
            <a:ext cx="1921639" cy="1888630"/>
            <a:chOff x="7267088" y="3406658"/>
            <a:chExt cx="2380898" cy="2340000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E0CE72CA-A28A-41DC-BB65-75562B87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986" y="3406658"/>
              <a:ext cx="2340000" cy="2340000"/>
            </a:xfrm>
            <a:prstGeom prst="rect">
              <a:avLst/>
            </a:prstGeom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5EBB0C6-BE42-4916-83B9-918BB4BC2E23}"/>
                </a:ext>
              </a:extLst>
            </p:cNvPr>
            <p:cNvSpPr/>
            <p:nvPr/>
          </p:nvSpPr>
          <p:spPr>
            <a:xfrm>
              <a:off x="8442487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4AC6D1C-36A2-47B4-9AAB-94B1472A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7267088" y="3560973"/>
              <a:ext cx="530102" cy="1167957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3B029A7-57BB-485C-B2C8-ED095B8C29A3}"/>
              </a:ext>
            </a:extLst>
          </p:cNvPr>
          <p:cNvGrpSpPr/>
          <p:nvPr/>
        </p:nvGrpSpPr>
        <p:grpSpPr>
          <a:xfrm>
            <a:off x="9432759" y="2918879"/>
            <a:ext cx="1921639" cy="1888630"/>
            <a:chOff x="9386632" y="3406658"/>
            <a:chExt cx="2380898" cy="2340000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4C87E981-19D0-4552-8E75-5D01C0F9D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530" y="3406658"/>
              <a:ext cx="2340000" cy="2340000"/>
            </a:xfrm>
            <a:prstGeom prst="rect">
              <a:avLst/>
            </a:prstGeom>
          </p:spPr>
        </p:pic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ADB1558-1BDC-44F6-9098-F8FA5B3B83BF}"/>
                </a:ext>
              </a:extLst>
            </p:cNvPr>
            <p:cNvSpPr/>
            <p:nvPr/>
          </p:nvSpPr>
          <p:spPr>
            <a:xfrm>
              <a:off x="10562031" y="4508142"/>
              <a:ext cx="208499" cy="4462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48DEABD-A31A-4941-81E3-AC9EF4F8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9386632" y="3560974"/>
              <a:ext cx="530102" cy="116795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CD2919-B5E5-47B2-A482-8AC3A374C0D4}"/>
              </a:ext>
            </a:extLst>
          </p:cNvPr>
          <p:cNvSpPr txBox="1"/>
          <p:nvPr/>
        </p:nvSpPr>
        <p:spPr>
          <a:xfrm>
            <a:off x="2180775" y="374585"/>
            <a:ext cx="1634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3D0E1E-A771-49BF-9DB5-491A80595F36}"/>
              </a:ext>
            </a:extLst>
          </p:cNvPr>
          <p:cNvSpPr txBox="1"/>
          <p:nvPr/>
        </p:nvSpPr>
        <p:spPr>
          <a:xfrm>
            <a:off x="3993560" y="374585"/>
            <a:ext cx="166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BE9078-95FE-49A4-AB4A-8F00CF19B03A}"/>
              </a:ext>
            </a:extLst>
          </p:cNvPr>
          <p:cNvSpPr txBox="1"/>
          <p:nvPr/>
        </p:nvSpPr>
        <p:spPr>
          <a:xfrm>
            <a:off x="5806345" y="374585"/>
            <a:ext cx="16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04C540A-269A-4546-9AF7-91824A06AEAD}"/>
              </a:ext>
            </a:extLst>
          </p:cNvPr>
          <p:cNvSpPr txBox="1"/>
          <p:nvPr/>
        </p:nvSpPr>
        <p:spPr>
          <a:xfrm>
            <a:off x="7617544" y="374585"/>
            <a:ext cx="16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HotSpot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63006C-6A04-4F04-A323-ACCBE468D837}"/>
              </a:ext>
            </a:extLst>
          </p:cNvPr>
          <p:cNvSpPr txBox="1"/>
          <p:nvPr/>
        </p:nvSpPr>
        <p:spPr>
          <a:xfrm>
            <a:off x="9335109" y="374585"/>
            <a:ext cx="175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E1DEBD-2A04-4470-822A-C350ECEB9D72}"/>
              </a:ext>
            </a:extLst>
          </p:cNvPr>
          <p:cNvSpPr txBox="1"/>
          <p:nvPr/>
        </p:nvSpPr>
        <p:spPr>
          <a:xfrm>
            <a:off x="1636180" y="704203"/>
            <a:ext cx="461665" cy="21987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Bunny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6765FBD-38BC-461C-9061-BBF956734C56}"/>
              </a:ext>
            </a:extLst>
          </p:cNvPr>
          <p:cNvSpPr txBox="1"/>
          <p:nvPr/>
        </p:nvSpPr>
        <p:spPr>
          <a:xfrm>
            <a:off x="1636180" y="2811573"/>
            <a:ext cx="461665" cy="18156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Dinosaur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F8D2D9-F8F3-431E-9A62-66A3E4858B93}"/>
              </a:ext>
            </a:extLst>
          </p:cNvPr>
          <p:cNvGrpSpPr/>
          <p:nvPr/>
        </p:nvGrpSpPr>
        <p:grpSpPr>
          <a:xfrm>
            <a:off x="3995442" y="4856030"/>
            <a:ext cx="1662793" cy="1517124"/>
            <a:chOff x="3291909" y="4954697"/>
            <a:chExt cx="2044249" cy="186516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2A7512B-8ECB-4EDB-8788-2C10090BB96B}"/>
                </a:ext>
              </a:extLst>
            </p:cNvPr>
            <p:cNvGrpSpPr/>
            <p:nvPr/>
          </p:nvGrpSpPr>
          <p:grpSpPr>
            <a:xfrm>
              <a:off x="3682037" y="5165738"/>
              <a:ext cx="1654121" cy="1654121"/>
              <a:chOff x="2851995" y="1287390"/>
              <a:chExt cx="1800000" cy="18000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84262D9A-7CD9-4572-8EE7-E31073EE5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995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142380C-7456-4D95-9CE1-1410E119338B}"/>
                  </a:ext>
                </a:extLst>
              </p:cNvPr>
              <p:cNvSpPr/>
              <p:nvPr/>
            </p:nvSpPr>
            <p:spPr>
              <a:xfrm>
                <a:off x="3684834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E7DC3D32-24B1-4853-B9D4-9000AD96C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3291909" y="4954697"/>
              <a:ext cx="649525" cy="653683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7E19CB-CD2A-49B3-8775-59DB439FBF51}"/>
              </a:ext>
            </a:extLst>
          </p:cNvPr>
          <p:cNvGrpSpPr/>
          <p:nvPr/>
        </p:nvGrpSpPr>
        <p:grpSpPr>
          <a:xfrm>
            <a:off x="5807069" y="4856030"/>
            <a:ext cx="1661641" cy="1517124"/>
            <a:chOff x="5261583" y="4954697"/>
            <a:chExt cx="2042832" cy="186516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A2895D8-EACE-471B-9CA2-B4F12C6FEEEB}"/>
                </a:ext>
              </a:extLst>
            </p:cNvPr>
            <p:cNvGrpSpPr/>
            <p:nvPr/>
          </p:nvGrpSpPr>
          <p:grpSpPr>
            <a:xfrm>
              <a:off x="5650294" y="5165738"/>
              <a:ext cx="1654121" cy="1654121"/>
              <a:chOff x="4707250" y="1287390"/>
              <a:chExt cx="1800000" cy="1800000"/>
            </a:xfrm>
          </p:grpSpPr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3D44235-39BA-4044-A6D5-00923FC9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250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D718340-DAE0-4784-938F-5F3ACDD497C0}"/>
                  </a:ext>
                </a:extLst>
              </p:cNvPr>
              <p:cNvSpPr/>
              <p:nvPr/>
            </p:nvSpPr>
            <p:spPr>
              <a:xfrm>
                <a:off x="5540089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484FF9F5-1065-4C73-95D3-80EB26596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5261583" y="4954697"/>
              <a:ext cx="649522" cy="65368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C97BD3-F4C0-4452-96B5-90DBDBEEED35}"/>
              </a:ext>
            </a:extLst>
          </p:cNvPr>
          <p:cNvGrpSpPr/>
          <p:nvPr/>
        </p:nvGrpSpPr>
        <p:grpSpPr>
          <a:xfrm>
            <a:off x="2182661" y="4856030"/>
            <a:ext cx="1663946" cy="1517124"/>
            <a:chOff x="1322235" y="4954697"/>
            <a:chExt cx="2045666" cy="1865162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057363A-7770-4C72-8798-BB4BDA34129B}"/>
                </a:ext>
              </a:extLst>
            </p:cNvPr>
            <p:cNvGrpSpPr/>
            <p:nvPr/>
          </p:nvGrpSpPr>
          <p:grpSpPr>
            <a:xfrm>
              <a:off x="1713780" y="5165738"/>
              <a:ext cx="1654121" cy="1654121"/>
              <a:chOff x="1051995" y="1287390"/>
              <a:chExt cx="1800000" cy="1800000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69477E19-48E0-4117-AD05-E29CD430D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995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7558D52-3A91-4DBE-B142-7CA56274B4F2}"/>
                  </a:ext>
                </a:extLst>
              </p:cNvPr>
              <p:cNvSpPr/>
              <p:nvPr/>
            </p:nvSpPr>
            <p:spPr>
              <a:xfrm>
                <a:off x="1884834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602FF65F-337A-4E77-BFE2-47EE11B10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1322235" y="4954697"/>
              <a:ext cx="649525" cy="653686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B985F1-FB6D-4DE7-A558-A3089F79378F}"/>
              </a:ext>
            </a:extLst>
          </p:cNvPr>
          <p:cNvGrpSpPr/>
          <p:nvPr/>
        </p:nvGrpSpPr>
        <p:grpSpPr>
          <a:xfrm>
            <a:off x="7617544" y="4856030"/>
            <a:ext cx="1660489" cy="1517124"/>
            <a:chOff x="7231256" y="4954697"/>
            <a:chExt cx="2041416" cy="1865162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FF0B8F7-3C76-45F5-8C83-990B72B413D2}"/>
                </a:ext>
              </a:extLst>
            </p:cNvPr>
            <p:cNvGrpSpPr/>
            <p:nvPr/>
          </p:nvGrpSpPr>
          <p:grpSpPr>
            <a:xfrm>
              <a:off x="7618551" y="5165738"/>
              <a:ext cx="1654121" cy="1654121"/>
              <a:chOff x="6872791" y="1287390"/>
              <a:chExt cx="1800000" cy="1800000"/>
            </a:xfrm>
          </p:grpSpPr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4CFB1C15-03EB-49E5-980D-03E4FF62E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791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84772C3-EA42-4647-9F75-4E4F1CDB72E4}"/>
                  </a:ext>
                </a:extLst>
              </p:cNvPr>
              <p:cNvSpPr/>
              <p:nvPr/>
            </p:nvSpPr>
            <p:spPr>
              <a:xfrm>
                <a:off x="7705630" y="212209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1D01DC4D-34D4-4C82-A16B-42AC3818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373" r="47131" b="46985"/>
            <a:stretch/>
          </p:blipFill>
          <p:spPr>
            <a:xfrm>
              <a:off x="7231256" y="4954697"/>
              <a:ext cx="649522" cy="65368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CEAC01-5290-4AE9-AEF7-92A4EB57F8A7}"/>
              </a:ext>
            </a:extLst>
          </p:cNvPr>
          <p:cNvGrpSpPr/>
          <p:nvPr/>
        </p:nvGrpSpPr>
        <p:grpSpPr>
          <a:xfrm>
            <a:off x="9426867" y="4856030"/>
            <a:ext cx="1659338" cy="1517124"/>
            <a:chOff x="9200928" y="4954697"/>
            <a:chExt cx="2040001" cy="1865162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76121F-86A7-45CA-A78A-09F14391B315}"/>
                </a:ext>
              </a:extLst>
            </p:cNvPr>
            <p:cNvGrpSpPr/>
            <p:nvPr/>
          </p:nvGrpSpPr>
          <p:grpSpPr>
            <a:xfrm>
              <a:off x="9586808" y="5165738"/>
              <a:ext cx="1654121" cy="1654121"/>
              <a:chOff x="8925023" y="1287390"/>
              <a:chExt cx="1800000" cy="1800000"/>
            </a:xfrm>
          </p:grpSpPr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46497328-DECA-4C00-A1A1-07D7C47FD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5023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BEC524F-A7D1-434F-B524-B1B63E53F4E1}"/>
                  </a:ext>
                </a:extLst>
              </p:cNvPr>
              <p:cNvSpPr/>
              <p:nvPr/>
            </p:nvSpPr>
            <p:spPr>
              <a:xfrm>
                <a:off x="9757862" y="212209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E1275264-0D23-45A7-B6AA-766C16F4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373" r="47131" b="46985"/>
            <a:stretch/>
          </p:blipFill>
          <p:spPr>
            <a:xfrm>
              <a:off x="9200928" y="4954697"/>
              <a:ext cx="649522" cy="653680"/>
            </a:xfrm>
            <a:prstGeom prst="rect">
              <a:avLst/>
            </a:prstGeom>
          </p:spPr>
        </p:pic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A6C0CD0-7BBD-4932-B10B-2CDE0F3BE5F4}"/>
              </a:ext>
            </a:extLst>
          </p:cNvPr>
          <p:cNvSpPr txBox="1"/>
          <p:nvPr/>
        </p:nvSpPr>
        <p:spPr>
          <a:xfrm>
            <a:off x="1636180" y="4796989"/>
            <a:ext cx="461665" cy="15171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Trilayer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5975CBF8-D9B0-410A-8DB4-296BC50AE4EA}"/>
              </a:ext>
            </a:extLst>
          </p:cNvPr>
          <p:cNvGrpSpPr/>
          <p:nvPr/>
        </p:nvGrpSpPr>
        <p:grpSpPr>
          <a:xfrm>
            <a:off x="2098691" y="929886"/>
            <a:ext cx="2403152" cy="2362506"/>
            <a:chOff x="889778" y="3406658"/>
            <a:chExt cx="2380259" cy="2340000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34FEAD7F-FAB8-43AE-8A00-A8F028042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37" y="3406658"/>
              <a:ext cx="2340000" cy="2340000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231582E-1EDE-4179-9EFE-A67C3B8C07B1}"/>
                </a:ext>
              </a:extLst>
            </p:cNvPr>
            <p:cNvSpPr/>
            <p:nvPr/>
          </p:nvSpPr>
          <p:spPr>
            <a:xfrm>
              <a:off x="2068908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3FF9B16A-9FD9-4128-BCEC-30877E964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889778" y="3560976"/>
              <a:ext cx="526482" cy="1167958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B6527B1-C18A-4C07-A4E5-7A42FABEAE9F}"/>
              </a:ext>
            </a:extLst>
          </p:cNvPr>
          <p:cNvGrpSpPr/>
          <p:nvPr/>
        </p:nvGrpSpPr>
        <p:grpSpPr>
          <a:xfrm>
            <a:off x="4366323" y="929886"/>
            <a:ext cx="2403155" cy="2362506"/>
            <a:chOff x="2990004" y="3406658"/>
            <a:chExt cx="2380261" cy="23400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69FBFF5C-48B3-4811-AA0A-8C0D632F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265" y="3406658"/>
              <a:ext cx="2340000" cy="2340000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9573C3B-3575-4612-A681-7026D0BFE786}"/>
                </a:ext>
              </a:extLst>
            </p:cNvPr>
            <p:cNvSpPr/>
            <p:nvPr/>
          </p:nvSpPr>
          <p:spPr>
            <a:xfrm>
              <a:off x="4164766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AE0B4357-94BA-4730-8069-2DEC5299D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7" t="47072" r="42607" b="33859"/>
            <a:stretch/>
          </p:blipFill>
          <p:spPr>
            <a:xfrm>
              <a:off x="2990004" y="3560975"/>
              <a:ext cx="526482" cy="1167958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D336A21-3D18-45A0-A9FE-A97C36E9272B}"/>
              </a:ext>
            </a:extLst>
          </p:cNvPr>
          <p:cNvGrpSpPr/>
          <p:nvPr/>
        </p:nvGrpSpPr>
        <p:grpSpPr>
          <a:xfrm>
            <a:off x="6633957" y="929886"/>
            <a:ext cx="2403561" cy="2362506"/>
            <a:chOff x="5128461" y="3406658"/>
            <a:chExt cx="2380664" cy="2340000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5C4AFC7B-79D4-4AAE-80EF-DFEB2EBE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125" y="3406658"/>
              <a:ext cx="2340000" cy="2340000"/>
            </a:xfrm>
            <a:prstGeom prst="rect">
              <a:avLst/>
            </a:prstGeom>
          </p:spPr>
        </p:pic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5B1EBDD-A98D-4AB1-B819-95D2AC724929}"/>
                </a:ext>
              </a:extLst>
            </p:cNvPr>
            <p:cNvSpPr/>
            <p:nvPr/>
          </p:nvSpPr>
          <p:spPr>
            <a:xfrm>
              <a:off x="6303627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FF424650-FD5D-4F64-BD80-401F726F1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1" t="47072" r="42479" b="33859"/>
            <a:stretch/>
          </p:blipFill>
          <p:spPr>
            <a:xfrm>
              <a:off x="5128461" y="3560976"/>
              <a:ext cx="545747" cy="1167959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5CC92D9-58EB-4D9F-8A00-506FDD185AF9}"/>
              </a:ext>
            </a:extLst>
          </p:cNvPr>
          <p:cNvGrpSpPr/>
          <p:nvPr/>
        </p:nvGrpSpPr>
        <p:grpSpPr>
          <a:xfrm>
            <a:off x="8901996" y="929886"/>
            <a:ext cx="2403798" cy="2362506"/>
            <a:chOff x="7267088" y="3406658"/>
            <a:chExt cx="2380898" cy="2340000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E0CE72CA-A28A-41DC-BB65-75562B87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986" y="3406658"/>
              <a:ext cx="2340000" cy="2340000"/>
            </a:xfrm>
            <a:prstGeom prst="rect">
              <a:avLst/>
            </a:prstGeom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5EBB0C6-BE42-4916-83B9-918BB4BC2E23}"/>
                </a:ext>
              </a:extLst>
            </p:cNvPr>
            <p:cNvSpPr/>
            <p:nvPr/>
          </p:nvSpPr>
          <p:spPr>
            <a:xfrm>
              <a:off x="8442487" y="4508142"/>
              <a:ext cx="208499" cy="446210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4AC6D1C-36A2-47B4-9AAB-94B1472A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7267088" y="3560973"/>
              <a:ext cx="530102" cy="1167957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3B029A7-57BB-485C-B2C8-ED095B8C29A3}"/>
              </a:ext>
            </a:extLst>
          </p:cNvPr>
          <p:cNvGrpSpPr/>
          <p:nvPr/>
        </p:nvGrpSpPr>
        <p:grpSpPr>
          <a:xfrm>
            <a:off x="11170270" y="929886"/>
            <a:ext cx="2403798" cy="2362506"/>
            <a:chOff x="9386632" y="3406658"/>
            <a:chExt cx="2380898" cy="2340000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4C87E981-19D0-4552-8E75-5D01C0F9D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530" y="3406658"/>
              <a:ext cx="2340000" cy="2340000"/>
            </a:xfrm>
            <a:prstGeom prst="rect">
              <a:avLst/>
            </a:prstGeom>
          </p:spPr>
        </p:pic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ADB1558-1BDC-44F6-9098-F8FA5B3B83BF}"/>
                </a:ext>
              </a:extLst>
            </p:cNvPr>
            <p:cNvSpPr/>
            <p:nvPr/>
          </p:nvSpPr>
          <p:spPr>
            <a:xfrm>
              <a:off x="10562031" y="4508142"/>
              <a:ext cx="208499" cy="4462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D48DEABD-A31A-4941-81E3-AC9EF4F8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38" t="47072" r="42607" b="33859"/>
            <a:stretch/>
          </p:blipFill>
          <p:spPr>
            <a:xfrm>
              <a:off x="9386632" y="3560974"/>
              <a:ext cx="530102" cy="116795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CD2919-B5E5-47B2-A482-8AC3A374C0D4}"/>
              </a:ext>
            </a:extLst>
          </p:cNvPr>
          <p:cNvSpPr txBox="1"/>
          <p:nvPr/>
        </p:nvSpPr>
        <p:spPr>
          <a:xfrm>
            <a:off x="2098690" y="416148"/>
            <a:ext cx="20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3D0E1E-A771-49BF-9DB5-491A80595F36}"/>
              </a:ext>
            </a:extLst>
          </p:cNvPr>
          <p:cNvSpPr txBox="1"/>
          <p:nvPr/>
        </p:nvSpPr>
        <p:spPr>
          <a:xfrm>
            <a:off x="4366322" y="416148"/>
            <a:ext cx="208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BE9078-95FE-49A4-AB4A-8F00CF19B03A}"/>
              </a:ext>
            </a:extLst>
          </p:cNvPr>
          <p:cNvSpPr txBox="1"/>
          <p:nvPr/>
        </p:nvSpPr>
        <p:spPr>
          <a:xfrm>
            <a:off x="6633954" y="416148"/>
            <a:ext cx="204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04C540A-269A-4546-9AF7-91824A06AEAD}"/>
              </a:ext>
            </a:extLst>
          </p:cNvPr>
          <p:cNvSpPr txBox="1"/>
          <p:nvPr/>
        </p:nvSpPr>
        <p:spPr>
          <a:xfrm>
            <a:off x="8899601" y="416148"/>
            <a:ext cx="204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63006C-6A04-4F04-A323-ACCBE468D837}"/>
              </a:ext>
            </a:extLst>
          </p:cNvPr>
          <p:cNvSpPr txBox="1"/>
          <p:nvPr/>
        </p:nvSpPr>
        <p:spPr>
          <a:xfrm>
            <a:off x="11048120" y="416148"/>
            <a:ext cx="219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6765FBD-38BC-461C-9061-BBF956734C56}"/>
              </a:ext>
            </a:extLst>
          </p:cNvPr>
          <p:cNvSpPr txBox="1"/>
          <p:nvPr/>
        </p:nvSpPr>
        <p:spPr>
          <a:xfrm>
            <a:off x="1512937" y="795654"/>
            <a:ext cx="492443" cy="22712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F8D2D9-F8F3-431E-9A62-66A3E4858B93}"/>
              </a:ext>
            </a:extLst>
          </p:cNvPr>
          <p:cNvGrpSpPr/>
          <p:nvPr/>
        </p:nvGrpSpPr>
        <p:grpSpPr>
          <a:xfrm>
            <a:off x="4368675" y="3353087"/>
            <a:ext cx="2178706" cy="1987840"/>
            <a:chOff x="3291909" y="4954697"/>
            <a:chExt cx="2044249" cy="186516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2A7512B-8ECB-4EDB-8788-2C10090BB96B}"/>
                </a:ext>
              </a:extLst>
            </p:cNvPr>
            <p:cNvGrpSpPr/>
            <p:nvPr/>
          </p:nvGrpSpPr>
          <p:grpSpPr>
            <a:xfrm>
              <a:off x="3682037" y="5165738"/>
              <a:ext cx="1654121" cy="1654121"/>
              <a:chOff x="2851995" y="1287390"/>
              <a:chExt cx="1800000" cy="18000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84262D9A-7CD9-4572-8EE7-E31073EE5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995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142380C-7456-4D95-9CE1-1410E119338B}"/>
                  </a:ext>
                </a:extLst>
              </p:cNvPr>
              <p:cNvSpPr/>
              <p:nvPr/>
            </p:nvSpPr>
            <p:spPr>
              <a:xfrm>
                <a:off x="3684834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E7DC3D32-24B1-4853-B9D4-9000AD96C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3291909" y="4954697"/>
              <a:ext cx="649525" cy="653683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7E19CB-CD2A-49B3-8775-59DB439FBF51}"/>
              </a:ext>
            </a:extLst>
          </p:cNvPr>
          <p:cNvGrpSpPr/>
          <p:nvPr/>
        </p:nvGrpSpPr>
        <p:grpSpPr>
          <a:xfrm>
            <a:off x="6634858" y="3353087"/>
            <a:ext cx="2177196" cy="1987840"/>
            <a:chOff x="5261583" y="4954697"/>
            <a:chExt cx="2042832" cy="186516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A2895D8-EACE-471B-9CA2-B4F12C6FEEEB}"/>
                </a:ext>
              </a:extLst>
            </p:cNvPr>
            <p:cNvGrpSpPr/>
            <p:nvPr/>
          </p:nvGrpSpPr>
          <p:grpSpPr>
            <a:xfrm>
              <a:off x="5650294" y="5165738"/>
              <a:ext cx="1654121" cy="1654121"/>
              <a:chOff x="4707250" y="1287390"/>
              <a:chExt cx="1800000" cy="1800000"/>
            </a:xfrm>
          </p:grpSpPr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3D44235-39BA-4044-A6D5-00923FC99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250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D718340-DAE0-4784-938F-5F3ACDD497C0}"/>
                  </a:ext>
                </a:extLst>
              </p:cNvPr>
              <p:cNvSpPr/>
              <p:nvPr/>
            </p:nvSpPr>
            <p:spPr>
              <a:xfrm>
                <a:off x="5540089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484FF9F5-1065-4C73-95D3-80EB26596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5261583" y="4954697"/>
              <a:ext cx="649522" cy="65368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C97BD3-F4C0-4452-96B5-90DBDBEEED35}"/>
              </a:ext>
            </a:extLst>
          </p:cNvPr>
          <p:cNvGrpSpPr/>
          <p:nvPr/>
        </p:nvGrpSpPr>
        <p:grpSpPr>
          <a:xfrm>
            <a:off x="2101050" y="3353087"/>
            <a:ext cx="2180216" cy="1987840"/>
            <a:chOff x="1322235" y="4954697"/>
            <a:chExt cx="2045666" cy="1865162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057363A-7770-4C72-8798-BB4BDA34129B}"/>
                </a:ext>
              </a:extLst>
            </p:cNvPr>
            <p:cNvGrpSpPr/>
            <p:nvPr/>
          </p:nvGrpSpPr>
          <p:grpSpPr>
            <a:xfrm>
              <a:off x="1713780" y="5165738"/>
              <a:ext cx="1654121" cy="1654121"/>
              <a:chOff x="1051995" y="1287390"/>
              <a:chExt cx="1800000" cy="1800000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69477E19-48E0-4117-AD05-E29CD430D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995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7558D52-3A91-4DBE-B142-7CA56274B4F2}"/>
                  </a:ext>
                </a:extLst>
              </p:cNvPr>
              <p:cNvSpPr/>
              <p:nvPr/>
            </p:nvSpPr>
            <p:spPr>
              <a:xfrm>
                <a:off x="1884834" y="212760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602FF65F-337A-4E77-BFE2-47EE11B10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679" r="47131" b="46679"/>
            <a:stretch/>
          </p:blipFill>
          <p:spPr>
            <a:xfrm>
              <a:off x="1322235" y="4954697"/>
              <a:ext cx="649525" cy="653686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B985F1-FB6D-4DE7-A558-A3089F79378F}"/>
              </a:ext>
            </a:extLst>
          </p:cNvPr>
          <p:cNvGrpSpPr/>
          <p:nvPr/>
        </p:nvGrpSpPr>
        <p:grpSpPr>
          <a:xfrm>
            <a:off x="8899600" y="3353087"/>
            <a:ext cx="2175687" cy="1987840"/>
            <a:chOff x="7231256" y="4954697"/>
            <a:chExt cx="2041416" cy="1865162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AFF0B8F7-3C76-45F5-8C83-990B72B413D2}"/>
                </a:ext>
              </a:extLst>
            </p:cNvPr>
            <p:cNvGrpSpPr/>
            <p:nvPr/>
          </p:nvGrpSpPr>
          <p:grpSpPr>
            <a:xfrm>
              <a:off x="7618551" y="5165738"/>
              <a:ext cx="1654121" cy="1654121"/>
              <a:chOff x="6872791" y="1287390"/>
              <a:chExt cx="1800000" cy="1800000"/>
            </a:xfrm>
          </p:grpSpPr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4CFB1C15-03EB-49E5-980D-03E4FF62E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791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84772C3-EA42-4647-9F75-4E4F1CDB72E4}"/>
                  </a:ext>
                </a:extLst>
              </p:cNvPr>
              <p:cNvSpPr/>
              <p:nvPr/>
            </p:nvSpPr>
            <p:spPr>
              <a:xfrm>
                <a:off x="7705630" y="212209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1D01DC4D-34D4-4C82-A16B-42AC3818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373" r="47131" b="46985"/>
            <a:stretch/>
          </p:blipFill>
          <p:spPr>
            <a:xfrm>
              <a:off x="7231256" y="4954697"/>
              <a:ext cx="649522" cy="65368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CEAC01-5290-4AE9-AEF7-92A4EB57F8A7}"/>
              </a:ext>
            </a:extLst>
          </p:cNvPr>
          <p:cNvGrpSpPr/>
          <p:nvPr/>
        </p:nvGrpSpPr>
        <p:grpSpPr>
          <a:xfrm>
            <a:off x="11162902" y="3353087"/>
            <a:ext cx="2174179" cy="1987840"/>
            <a:chOff x="9200928" y="4954697"/>
            <a:chExt cx="2040001" cy="1865162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076121F-86A7-45CA-A78A-09F14391B315}"/>
                </a:ext>
              </a:extLst>
            </p:cNvPr>
            <p:cNvGrpSpPr/>
            <p:nvPr/>
          </p:nvGrpSpPr>
          <p:grpSpPr>
            <a:xfrm>
              <a:off x="9586808" y="5165738"/>
              <a:ext cx="1654121" cy="1654121"/>
              <a:chOff x="8925023" y="1287390"/>
              <a:chExt cx="1800000" cy="1800000"/>
            </a:xfrm>
          </p:grpSpPr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46497328-DECA-4C00-A1A1-07D7C47FD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5023" y="128739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BEC524F-A7D1-434F-B524-B1B63E53F4E1}"/>
                  </a:ext>
                </a:extLst>
              </p:cNvPr>
              <p:cNvSpPr/>
              <p:nvPr/>
            </p:nvSpPr>
            <p:spPr>
              <a:xfrm>
                <a:off x="9757862" y="2122099"/>
                <a:ext cx="118800" cy="1195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E1275264-0D23-45A7-B6AA-766C16F4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9" t="46373" r="47131" b="46985"/>
            <a:stretch/>
          </p:blipFill>
          <p:spPr>
            <a:xfrm>
              <a:off x="9200928" y="4954697"/>
              <a:ext cx="649522" cy="653680"/>
            </a:xfrm>
            <a:prstGeom prst="rect">
              <a:avLst/>
            </a:prstGeom>
          </p:spPr>
        </p:pic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A6C0CD0-7BBD-4932-B10B-2CDE0F3BE5F4}"/>
              </a:ext>
            </a:extLst>
          </p:cNvPr>
          <p:cNvSpPr txBox="1"/>
          <p:nvPr/>
        </p:nvSpPr>
        <p:spPr>
          <a:xfrm>
            <a:off x="1366016" y="3279232"/>
            <a:ext cx="800219" cy="18977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Trilayer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Voronoi Sphere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77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98C101E-0C94-4127-A252-EA31B6547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3551381" y="3329888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7C3369F-80A3-4266-BCF7-7AAD611BC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9393331" y="3329888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54F0EDE-F086-4C20-83B9-7F73B3885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630406" y="3329888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28B60E3-8F3F-47CD-AD0F-F63B768E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6472356" y="3329888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CA7D06-0C1E-409C-894E-856ED0ECE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4908" y="1905927"/>
            <a:ext cx="3316613" cy="33166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F988FB-609A-4F5F-8A49-69BF5ADFBC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670" y="1635460"/>
            <a:ext cx="3316613" cy="33166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770326-29A9-4851-A6BB-7B162D305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20" y="1635460"/>
            <a:ext cx="3316613" cy="33166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077286-E612-44B6-97E2-8DF739DEA9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645" y="1635460"/>
            <a:ext cx="3316613" cy="33166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3DE7BC-4740-4416-9408-5A6CD6A609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695" y="1635460"/>
            <a:ext cx="3316613" cy="33166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E67176-F161-43BE-A583-674F0EF3FCDB}"/>
              </a:ext>
            </a:extLst>
          </p:cNvPr>
          <p:cNvSpPr txBox="1"/>
          <p:nvPr/>
        </p:nvSpPr>
        <p:spPr>
          <a:xfrm>
            <a:off x="855309" y="2031804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EAED67-D753-460B-8E81-FD94CF0D646C}"/>
              </a:ext>
            </a:extLst>
          </p:cNvPr>
          <p:cNvSpPr txBox="1"/>
          <p:nvPr/>
        </p:nvSpPr>
        <p:spPr>
          <a:xfrm>
            <a:off x="3711693" y="20318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0DD34E-F590-4620-9F94-2C67BFD645A0}"/>
              </a:ext>
            </a:extLst>
          </p:cNvPr>
          <p:cNvSpPr txBox="1"/>
          <p:nvPr/>
        </p:nvSpPr>
        <p:spPr>
          <a:xfrm>
            <a:off x="6667464" y="2031804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F319A6-B11E-448A-B2F0-F0ABD3A36C09}"/>
              </a:ext>
            </a:extLst>
          </p:cNvPr>
          <p:cNvSpPr txBox="1"/>
          <p:nvPr/>
        </p:nvSpPr>
        <p:spPr>
          <a:xfrm>
            <a:off x="9607205" y="203180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6765F8-C0AC-4AEC-968C-4F15153110EF}"/>
              </a:ext>
            </a:extLst>
          </p:cNvPr>
          <p:cNvSpPr txBox="1"/>
          <p:nvPr/>
        </p:nvSpPr>
        <p:spPr>
          <a:xfrm>
            <a:off x="12113603" y="203180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1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48ED-C7EF-4CC4-DCBC-9060D8B0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FE61A881-FE60-8D9E-296F-BDEE373CA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5932548" y="1806815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36AD254-D91B-01F6-FD1E-5AFC0C4B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4527832" y="4988195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42D344C-DB08-5BD1-0F00-874EA932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3011573" y="1806815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4076912-8593-4F47-AB88-FE0EFC19C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6170" flipH="1">
            <a:off x="8853523" y="1806815"/>
            <a:ext cx="2391529" cy="2434797"/>
          </a:xfrm>
          <a:prstGeom prst="rect">
            <a:avLst/>
          </a:prstGeom>
          <a:scene3d>
            <a:camera prst="orthographicFront">
              <a:rot lat="18000642" lon="3274007" rev="21258105"/>
            </a:camera>
            <a:lightRig rig="threePt" dir="t">
              <a:rot lat="0" lon="0" rev="5400000"/>
            </a:lightRig>
          </a:scene3d>
          <a:sp3d prstMaterial="softEdge"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6F8E2B-A77A-DCE4-3765-4F42A748D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409" y="3564234"/>
            <a:ext cx="3316613" cy="33166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440D3D-DAB0-ECCD-9DD8-27BC10914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837" y="112387"/>
            <a:ext cx="3316613" cy="33166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BDB894-D43A-B5D2-6EA0-08ED6C293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5887" y="112387"/>
            <a:ext cx="3316613" cy="33166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0B0977-2BCA-30D3-9AAD-7B98B422B5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2146" y="3293767"/>
            <a:ext cx="3316613" cy="33166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B1A4140-EAC9-7E79-D347-5000D4CB6A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6862" y="112387"/>
            <a:ext cx="3316613" cy="33166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54C7A5-9FF9-B46C-E9B1-0C335E506CCD}"/>
              </a:ext>
            </a:extLst>
          </p:cNvPr>
          <p:cNvSpPr txBox="1"/>
          <p:nvPr/>
        </p:nvSpPr>
        <p:spPr>
          <a:xfrm>
            <a:off x="3236476" y="508731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D294AB-7075-302D-F390-969536CE84B8}"/>
              </a:ext>
            </a:extLst>
          </p:cNvPr>
          <p:cNvSpPr txBox="1"/>
          <p:nvPr/>
        </p:nvSpPr>
        <p:spPr>
          <a:xfrm>
            <a:off x="6092860" y="50873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3EE1724-E105-AE87-AF2F-9ACF005F3BF7}"/>
              </a:ext>
            </a:extLst>
          </p:cNvPr>
          <p:cNvSpPr txBox="1"/>
          <p:nvPr/>
        </p:nvSpPr>
        <p:spPr>
          <a:xfrm>
            <a:off x="9048631" y="508731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BC47FB-E523-EB92-A20D-034D411D082F}"/>
              </a:ext>
            </a:extLst>
          </p:cNvPr>
          <p:cNvSpPr txBox="1"/>
          <p:nvPr/>
        </p:nvSpPr>
        <p:spPr>
          <a:xfrm>
            <a:off x="4741706" y="369011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B6BBE4-C876-28FA-678C-1D89E44F0EC7}"/>
              </a:ext>
            </a:extLst>
          </p:cNvPr>
          <p:cNvSpPr txBox="1"/>
          <p:nvPr/>
        </p:nvSpPr>
        <p:spPr>
          <a:xfrm>
            <a:off x="7248104" y="3690111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3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1880</TotalTime>
  <Words>43</Words>
  <Application>Microsoft Macintosh PowerPoint</Application>
  <PresentationFormat>Custom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Zimo Wang</cp:lastModifiedBy>
  <cp:revision>17</cp:revision>
  <dcterms:created xsi:type="dcterms:W3CDTF">2024-11-12T07:25:58Z</dcterms:created>
  <dcterms:modified xsi:type="dcterms:W3CDTF">2025-03-09T09:33:49Z</dcterms:modified>
</cp:coreProperties>
</file>